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69" r:id="rId5"/>
    <p:sldId id="268" r:id="rId6"/>
    <p:sldId id="270" r:id="rId7"/>
    <p:sldId id="259" r:id="rId8"/>
    <p:sldId id="271" r:id="rId9"/>
    <p:sldId id="272" r:id="rId10"/>
    <p:sldId id="261" r:id="rId11"/>
    <p:sldId id="262" r:id="rId12"/>
    <p:sldId id="278" r:id="rId13"/>
    <p:sldId id="280" r:id="rId14"/>
    <p:sldId id="279" r:id="rId15"/>
    <p:sldId id="273" r:id="rId16"/>
    <p:sldId id="274" r:id="rId17"/>
    <p:sldId id="275" r:id="rId18"/>
    <p:sldId id="276" r:id="rId19"/>
    <p:sldId id="277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319A-E100-4F55-8C03-4A5EBDE634C9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05EC-B1F0-4260-9608-E8165DBB4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16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05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91AE-D4A5-4E1E-A8DE-C4AD34A8A9D5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EFE2-3A1B-49B8-948D-B2177732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Th&#7887;%20v&#224;%20r&#249;a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G&#224;%20n&#226;u%20v&#224;%20v&#7883;t%20x&#225;m.mp3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27938"/>
            <a:ext cx="73068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  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35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: 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.VnAvant" pitchFamily="34" charset="0"/>
            </a:endParaRPr>
          </a:p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¤n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tËp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vµ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kÓ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chuyÖn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ỏ và rù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958"/>
            <a:ext cx="9144000" cy="3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28800" y="2209799"/>
            <a:ext cx="3886200" cy="158781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462" y="2504953"/>
            <a:ext cx="3505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2133599"/>
            <a:ext cx="5024437" cy="10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5024437" cy="10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/>
          <p:nvPr/>
        </p:nvSpPr>
        <p:spPr>
          <a:xfrm>
            <a:off x="609600" y="2133600"/>
            <a:ext cx="6553200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600" b="1" dirty="0" err="1" smtClean="0">
                <a:effectLst/>
                <a:latin typeface="HP001 4 hàng"/>
                <a:ea typeface="Calibri"/>
                <a:cs typeface="Times New Roman"/>
              </a:rPr>
              <a:t>Sen</a:t>
            </a:r>
            <a:r>
              <a:rPr lang="en-US" sz="6600" b="1" dirty="0" smtClean="0">
                <a:effectLst/>
                <a:latin typeface="HP001 4 hàng"/>
                <a:ea typeface="Calibri"/>
                <a:cs typeface="Times New Roman"/>
              </a:rPr>
              <a:t> </a:t>
            </a:r>
            <a:r>
              <a:rPr lang="en-US" sz="6600" b="1" dirty="0" err="1" smtClean="0">
                <a:effectLst/>
                <a:latin typeface="HP001 4 hàng"/>
                <a:ea typeface="Calibri"/>
                <a:cs typeface="Times New Roman"/>
              </a:rPr>
              <a:t>nở</a:t>
            </a:r>
            <a:r>
              <a:rPr lang="en-US" sz="6600" b="1" dirty="0" smtClean="0">
                <a:effectLst/>
                <a:latin typeface="HP001 4 hàng"/>
                <a:ea typeface="Calibri"/>
                <a:cs typeface="Times New Roman"/>
              </a:rPr>
              <a:t> </a:t>
            </a:r>
            <a:r>
              <a:rPr lang="en-US" sz="6600" b="1" dirty="0" err="1" smtClean="0">
                <a:effectLst/>
                <a:latin typeface="HP001 4 hàng"/>
                <a:ea typeface="Calibri"/>
                <a:cs typeface="Times New Roman"/>
              </a:rPr>
              <a:t>thắm</a:t>
            </a:r>
            <a:r>
              <a:rPr lang="en-US" sz="6600" b="1" dirty="0" smtClean="0">
                <a:effectLst/>
                <a:latin typeface="HP001 4 hàng"/>
                <a:ea typeface="Calibri"/>
                <a:cs typeface="Times New Roman"/>
              </a:rPr>
              <a:t> </a:t>
            </a:r>
            <a:r>
              <a:rPr lang="en-US" sz="6600" b="1" dirty="0" err="1" smtClean="0">
                <a:effectLst/>
                <a:latin typeface="HP001 4 hàng"/>
                <a:ea typeface="Calibri"/>
                <a:cs typeface="Times New Roman"/>
              </a:rPr>
              <a:t>hồ</a:t>
            </a:r>
            <a:endParaRPr lang="en-US" sz="32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8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0" y="2378306"/>
            <a:ext cx="4286373" cy="1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" y="895513"/>
            <a:ext cx="1390405" cy="541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77" y="1485482"/>
            <a:ext cx="2871005" cy="2534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260" y="1223357"/>
            <a:ext cx="3136083" cy="2796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6" y="4020125"/>
            <a:ext cx="3232147" cy="2798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140" y="4020126"/>
            <a:ext cx="2919774" cy="2723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7876" y="152621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3200" b="1" dirty="0">
              <a:latin typeface="Quicksand Medium" panose="00000600000000000000" pitchFamily="2" charset="0"/>
            </a:endParaRPr>
          </a:p>
        </p:txBody>
      </p:sp>
      <p:pic>
        <p:nvPicPr>
          <p:cNvPr id="5" name="Gà nâu và vịt x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932" y="5692820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407" y="623560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Hằng ngày gà nâu và vịt xám làm gì?</a:t>
            </a:r>
            <a:r>
              <a:rPr lang="en-US" sz="28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459782" cy="42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797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khiến gà nâu không thể sang sông?</a:t>
            </a:r>
            <a:endParaRPr lang="en-US" sz="24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6962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Vịt đã làm gì để giúp gà?</a:t>
            </a:r>
            <a:endParaRPr lang="en-US" sz="32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69342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Thương vịt vất vả, gà đã làm gì để giúp vịt?</a:t>
            </a:r>
            <a:endParaRPr lang="en-US" sz="28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71628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9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6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nâu và vịt xá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gray"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768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19200" y="220980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¤n vµ </a:t>
            </a:r>
            <a:r>
              <a:rPr lang="en-US" sz="60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khëi</a:t>
            </a:r>
            <a:r>
              <a:rPr lang="en-US" sz="60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®</a:t>
            </a:r>
            <a:r>
              <a:rPr lang="en-US" sz="60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éng</a:t>
            </a:r>
            <a:endParaRPr lang="en-US" sz="6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4688" y="4032736"/>
            <a:ext cx="2683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t»m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q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cam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532676" y="2286000"/>
            <a:ext cx="2989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chÌ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lam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10492" y="2285999"/>
            <a:ext cx="3126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Çm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sen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02459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2908" y="2819400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L¸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cê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®á th¾m.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64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828800" y="2209799"/>
            <a:ext cx="3886200" cy="158781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520462" y="2504953"/>
            <a:ext cx="3505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73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41148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429000" cy="464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2654" y="1954823"/>
            <a:ext cx="1052146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am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030415"/>
            <a:ext cx="9144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¨n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2654" y="3021622"/>
            <a:ext cx="1016977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¨m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4114800"/>
            <a:ext cx="9144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©n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2654" y="4114800"/>
            <a:ext cx="1052146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©m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1143000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on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8227" y="1752600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«n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8227" y="2362200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¬n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84781" y="2916115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e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4781" y="3478822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ªn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7454" y="4114800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8227" y="4712677"/>
            <a:ext cx="1052146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u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174"/>
            <a:ext cx="8382000" cy="64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145</Words>
  <Application>Microsoft Office PowerPoint</Application>
  <PresentationFormat>On-screen Show (4:3)</PresentationFormat>
  <Paragraphs>41</Paragraphs>
  <Slides>21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2020-10-21T07:37:13Z</dcterms:created>
  <dcterms:modified xsi:type="dcterms:W3CDTF">2020-10-21T08:18:02Z</dcterms:modified>
</cp:coreProperties>
</file>